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106" d="100"/>
          <a:sy n="106" d="100"/>
        </p:scale>
        <p:origin x="79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759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50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025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35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5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8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60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29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211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C2706C-5236-EE44-A6CB-FA5636919518}" type="datetimeFigureOut">
              <a:rPr lang="en-US" smtClean="0"/>
              <a:t>5/26/17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30C84-DDA9-6C47-B088-F6E8AC057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49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32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nelle@mantaraymedia.co.uk</dc:creator>
  <cp:lastModifiedBy>nelle@mantaraymedia.co.uk</cp:lastModifiedBy>
  <cp:revision>1</cp:revision>
  <dcterms:created xsi:type="dcterms:W3CDTF">2017-05-26T09:38:16Z</dcterms:created>
  <dcterms:modified xsi:type="dcterms:W3CDTF">2017-05-26T09:38:48Z</dcterms:modified>
</cp:coreProperties>
</file>