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599"/>
  </p:normalViewPr>
  <p:slideViewPr>
    <p:cSldViewPr snapToGrid="0" snapToObjects="1">
      <p:cViewPr varScale="1">
        <p:scale>
          <a:sx n="106" d="100"/>
          <a:sy n="106" d="100"/>
        </p:scale>
        <p:origin x="792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97598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95072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20254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17067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3515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71583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29834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4602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2903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92110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34566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C2706C-5236-EE44-A6CB-FA5636919518}" type="datetimeFigureOut">
              <a:rPr lang="en-US" smtClean="0"/>
              <a:t>5/26/17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230C84-DDA9-6C47-B088-F6E8AC0570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83491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83293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15.0028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nelle@mantaraymedia.co.uk</dc:creator>
  <cp:lastModifiedBy>nelle@mantaraymedia.co.uk</cp:lastModifiedBy>
  <cp:revision>1</cp:revision>
  <dcterms:created xsi:type="dcterms:W3CDTF">2017-05-26T09:38:16Z</dcterms:created>
  <dcterms:modified xsi:type="dcterms:W3CDTF">2017-05-26T09:38:48Z</dcterms:modified>
</cp:coreProperties>
</file>

<file path=docProps/thumbnail.jpeg>
</file>